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9" r:id="rId17"/>
    <p:sldId id="277" r:id="rId18"/>
    <p:sldId id="278" r:id="rId19"/>
    <p:sldId id="280" r:id="rId20"/>
    <p:sldId id="273" r:id="rId21"/>
    <p:sldId id="267" r:id="rId2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>
                <a:solidFill>
                  <a:srgbClr val="0000FF"/>
                </a:solidFill>
              </a:rPr>
              <a:t>N</a:t>
            </a:r>
            <a:r>
              <a:rPr altLang="zh-CN" lang="en-US">
                <a:solidFill>
                  <a:srgbClr val="0000FF"/>
                </a:solidFill>
              </a:rPr>
              <a:t>a</a:t>
            </a:r>
            <a:r>
              <a:rPr altLang="zh-CN" lang="en-US">
                <a:solidFill>
                  <a:srgbClr val="0000FF"/>
                </a:solidFill>
              </a:rPr>
              <a:t>m</a:t>
            </a:r>
            <a:r>
              <a:rPr altLang="zh-CN" lang="en-US">
                <a:solidFill>
                  <a:srgbClr val="0000FF"/>
                </a:solidFill>
              </a:rPr>
              <a:t>e</a:t>
            </a:r>
            <a:r>
              <a:rPr altLang="zh-CN" lang="en-US">
                <a:solidFill>
                  <a:srgbClr val="0000FF"/>
                </a:solidFill>
              </a:rPr>
              <a:t> </a:t>
            </a:r>
            <a:r>
              <a:rPr altLang="zh-CN" lang="en-US">
                <a:solidFill>
                  <a:srgbClr val="0000FF"/>
                </a:solidFill>
              </a:rPr>
              <a:t>-</a:t>
            </a:r>
            <a:r>
              <a:rPr altLang="en-US" lang="en-US">
                <a:solidFill>
                  <a:srgbClr val="0000FF"/>
                </a:solidFill>
              </a:rPr>
              <a:t>h</a:t>
            </a:r>
            <a:r>
              <a:rPr altLang="en-US" lang="en-US">
                <a:solidFill>
                  <a:srgbClr val="0000FF"/>
                </a:solidFill>
              </a:rPr>
              <a:t>a</a:t>
            </a:r>
            <a:r>
              <a:rPr altLang="en-US" lang="en-US">
                <a:solidFill>
                  <a:srgbClr val="0000FF"/>
                </a:solidFill>
              </a:rPr>
              <a:t>s</a:t>
            </a:r>
            <a:r>
              <a:rPr altLang="en-US" lang="en-US">
                <a:solidFill>
                  <a:srgbClr val="0000FF"/>
                </a:solidFill>
              </a:rPr>
              <a:t>i</a:t>
            </a:r>
            <a:r>
              <a:rPr altLang="en-US" lang="en-US">
                <a:solidFill>
                  <a:srgbClr val="0000FF"/>
                </a:solidFill>
              </a:rPr>
              <a:t>n</a:t>
            </a:r>
            <a:r>
              <a:rPr altLang="en-US" lang="en-US">
                <a:solidFill>
                  <a:srgbClr val="0000FF"/>
                </a:solidFill>
              </a:rPr>
              <a:t>a</a:t>
            </a:r>
            <a:r>
              <a:rPr altLang="en-US" lang="en-US">
                <a:solidFill>
                  <a:srgbClr val="0000FF"/>
                </a:solidFill>
              </a:rPr>
              <a:t> </a:t>
            </a:r>
            <a:r>
              <a:rPr altLang="en-US" lang="en-US">
                <a:solidFill>
                  <a:srgbClr val="0000FF"/>
                </a:solidFill>
              </a:rPr>
              <a:t>s</a:t>
            </a:r>
            <a:r>
              <a:rPr altLang="en-US" lang="en-US">
                <a:solidFill>
                  <a:srgbClr val="0000FF"/>
                </a:solidFill>
              </a:rPr>
              <a:t>a</a:t>
            </a:r>
            <a:r>
              <a:rPr altLang="en-US" lang="en-US">
                <a:solidFill>
                  <a:srgbClr val="0000FF"/>
                </a:solidFill>
              </a:rPr>
              <a:t>h</a:t>
            </a:r>
            <a:r>
              <a:rPr altLang="en-US" lang="en-US">
                <a:solidFill>
                  <a:srgbClr val="0000FF"/>
                </a:solidFill>
              </a:rPr>
              <a:t>u</a:t>
            </a:r>
            <a:br>
              <a:rPr altLang="en-US" lang="en-US">
                <a:solidFill>
                  <a:srgbClr val="0000FF"/>
                </a:solidFill>
              </a:rPr>
            </a:br>
            <a:r>
              <a:rPr altLang="en-US" lang="en-US">
                <a:solidFill>
                  <a:srgbClr val="0000FF"/>
                </a:solidFill>
              </a:rPr>
              <a:t>C</a:t>
            </a:r>
            <a:r>
              <a:rPr altLang="en-US" lang="en-US">
                <a:solidFill>
                  <a:srgbClr val="0000FF"/>
                </a:solidFill>
              </a:rPr>
              <a:t>l</a:t>
            </a:r>
            <a:r>
              <a:rPr altLang="en-US" lang="en-US">
                <a:solidFill>
                  <a:srgbClr val="0000FF"/>
                </a:solidFill>
              </a:rPr>
              <a:t>a</a:t>
            </a:r>
            <a:r>
              <a:rPr altLang="en-US" lang="en-US">
                <a:solidFill>
                  <a:srgbClr val="0000FF"/>
                </a:solidFill>
              </a:rPr>
              <a:t>s</a:t>
            </a:r>
            <a:r>
              <a:rPr altLang="en-US" lang="en-US">
                <a:solidFill>
                  <a:srgbClr val="0000FF"/>
                </a:solidFill>
              </a:rPr>
              <a:t>s</a:t>
            </a:r>
            <a:r>
              <a:rPr altLang="en-US" lang="en-US">
                <a:solidFill>
                  <a:srgbClr val="0000FF"/>
                </a:solidFill>
              </a:rPr>
              <a:t>-</a:t>
            </a:r>
            <a:r>
              <a:rPr altLang="en-US" lang="en-US">
                <a:solidFill>
                  <a:srgbClr val="0000FF"/>
                </a:solidFill>
              </a:rPr>
              <a:t> </a:t>
            </a:r>
            <a:r>
              <a:rPr altLang="en-US" lang="en-US">
                <a:solidFill>
                  <a:srgbClr val="0000FF"/>
                </a:solidFill>
              </a:rPr>
              <a:t>b</a:t>
            </a:r>
            <a:r>
              <a:rPr altLang="en-US" lang="en-US">
                <a:solidFill>
                  <a:srgbClr val="0000FF"/>
                </a:solidFill>
              </a:rPr>
              <a:t>.</a:t>
            </a:r>
            <a:r>
              <a:rPr altLang="en-US" lang="en-US">
                <a:solidFill>
                  <a:srgbClr val="0000FF"/>
                </a:solidFill>
              </a:rPr>
              <a:t> </a:t>
            </a:r>
            <a:r>
              <a:rPr altLang="en-US" lang="en-US">
                <a:solidFill>
                  <a:srgbClr val="0000FF"/>
                </a:solidFill>
              </a:rPr>
              <a:t>S</a:t>
            </a:r>
            <a:r>
              <a:rPr altLang="en-US" lang="en-US">
                <a:solidFill>
                  <a:srgbClr val="0000FF"/>
                </a:solidFill>
              </a:rPr>
              <a:t>c</a:t>
            </a:r>
            <a:r>
              <a:rPr altLang="en-US" lang="en-US">
                <a:solidFill>
                  <a:srgbClr val="0000FF"/>
                </a:solidFill>
              </a:rPr>
              <a:t>.</a:t>
            </a:r>
            <a:r>
              <a:rPr altLang="en-US" lang="en-US">
                <a:solidFill>
                  <a:srgbClr val="0000FF"/>
                </a:solidFill>
              </a:rPr>
              <a:t> </a:t>
            </a:r>
            <a:r>
              <a:rPr altLang="en-US" lang="en-US">
                <a:solidFill>
                  <a:srgbClr val="0000FF"/>
                </a:solidFill>
              </a:rPr>
              <a:t>1</a:t>
            </a:r>
            <a:r>
              <a:rPr altLang="en-US" lang="en-US">
                <a:solidFill>
                  <a:srgbClr val="0000FF"/>
                </a:solidFill>
              </a:rPr>
              <a:t>s</a:t>
            </a:r>
            <a:r>
              <a:rPr altLang="en-US" lang="en-US">
                <a:solidFill>
                  <a:srgbClr val="0000FF"/>
                </a:solidFill>
              </a:rPr>
              <a:t>t</a:t>
            </a:r>
            <a:r>
              <a:rPr altLang="en-US" lang="en-US">
                <a:solidFill>
                  <a:srgbClr val="0000FF"/>
                </a:solidFill>
              </a:rPr>
              <a:t> </a:t>
            </a:r>
            <a:r>
              <a:rPr altLang="en-US" lang="en-US">
                <a:solidFill>
                  <a:srgbClr val="0000FF"/>
                </a:solidFill>
              </a:rPr>
              <a:t>y</a:t>
            </a:r>
            <a:r>
              <a:rPr altLang="en-US" lang="en-US">
                <a:solidFill>
                  <a:srgbClr val="0000FF"/>
                </a:solidFill>
              </a:rPr>
              <a:t>e</a:t>
            </a:r>
            <a:r>
              <a:rPr altLang="en-US" lang="en-US">
                <a:solidFill>
                  <a:srgbClr val="0000FF"/>
                </a:solidFill>
              </a:rPr>
              <a:t>a</a:t>
            </a:r>
            <a:r>
              <a:rPr altLang="en-US" lang="en-US">
                <a:solidFill>
                  <a:srgbClr val="0000FF"/>
                </a:solidFill>
              </a:rPr>
              <a:t>r</a:t>
            </a:r>
            <a:br>
              <a:rPr altLang="en-US" lang="en-US">
                <a:solidFill>
                  <a:srgbClr val="0000FF"/>
                </a:solidFill>
              </a:rPr>
            </a:br>
            <a:r>
              <a:rPr altLang="en-US" lang="en-US">
                <a:solidFill>
                  <a:srgbClr val="0000FF"/>
                </a:solidFill>
              </a:rPr>
              <a:t>G</a:t>
            </a:r>
            <a:r>
              <a:rPr altLang="en-US" lang="en-US">
                <a:solidFill>
                  <a:srgbClr val="0000FF"/>
                </a:solidFill>
              </a:rPr>
              <a:t>o</a:t>
            </a:r>
            <a:r>
              <a:rPr altLang="en-US" lang="en-US">
                <a:solidFill>
                  <a:srgbClr val="0000FF"/>
                </a:solidFill>
              </a:rPr>
              <a:t>v</a:t>
            </a:r>
            <a:r>
              <a:rPr altLang="en-US" lang="en-US">
                <a:solidFill>
                  <a:srgbClr val="0000FF"/>
                </a:solidFill>
              </a:rPr>
              <a:t>t</a:t>
            </a:r>
            <a:r>
              <a:rPr altLang="en-US" lang="en-US">
                <a:solidFill>
                  <a:srgbClr val="0000FF"/>
                </a:solidFill>
              </a:rPr>
              <a:t>.</a:t>
            </a:r>
            <a:r>
              <a:rPr altLang="en-US" lang="en-US">
                <a:solidFill>
                  <a:srgbClr val="0000FF"/>
                </a:solidFill>
              </a:rPr>
              <a:t> </a:t>
            </a:r>
            <a:r>
              <a:rPr altLang="en-US" lang="en-US">
                <a:solidFill>
                  <a:srgbClr val="0000FF"/>
                </a:solidFill>
              </a:rPr>
              <a:t>N</a:t>
            </a:r>
            <a:r>
              <a:rPr altLang="en-US" lang="en-US">
                <a:solidFill>
                  <a:srgbClr val="0000FF"/>
                </a:solidFill>
              </a:rPr>
              <a:t>a</a:t>
            </a:r>
            <a:r>
              <a:rPr altLang="en-US" lang="en-US">
                <a:solidFill>
                  <a:srgbClr val="0000FF"/>
                </a:solidFill>
              </a:rPr>
              <a:t>v</a:t>
            </a:r>
            <a:r>
              <a:rPr altLang="en-US" lang="en-US">
                <a:solidFill>
                  <a:srgbClr val="0000FF"/>
                </a:solidFill>
              </a:rPr>
              <a:t>i</a:t>
            </a:r>
            <a:r>
              <a:rPr altLang="en-US" lang="en-US">
                <a:solidFill>
                  <a:srgbClr val="0000FF"/>
                </a:solidFill>
              </a:rPr>
              <a:t>n</a:t>
            </a:r>
            <a:r>
              <a:rPr altLang="en-US" lang="en-US">
                <a:solidFill>
                  <a:srgbClr val="0000FF"/>
                </a:solidFill>
              </a:rPr>
              <a:t> </a:t>
            </a:r>
            <a:r>
              <a:rPr altLang="en-US" lang="en-US">
                <a:solidFill>
                  <a:srgbClr val="0000FF"/>
                </a:solidFill>
              </a:rPr>
              <a:t>c</a:t>
            </a:r>
            <a:r>
              <a:rPr altLang="en-US" lang="en-US">
                <a:solidFill>
                  <a:srgbClr val="0000FF"/>
                </a:solidFill>
              </a:rPr>
              <a:t>o</a:t>
            </a:r>
            <a:r>
              <a:rPr altLang="en-US" lang="en-US">
                <a:solidFill>
                  <a:srgbClr val="0000FF"/>
                </a:solidFill>
              </a:rPr>
              <a:t>l</a:t>
            </a:r>
            <a:r>
              <a:rPr altLang="en-US" lang="en-US">
                <a:solidFill>
                  <a:srgbClr val="0000FF"/>
                </a:solidFill>
              </a:rPr>
              <a:t>l</a:t>
            </a:r>
            <a:r>
              <a:rPr altLang="en-US" lang="en-US">
                <a:solidFill>
                  <a:srgbClr val="0000FF"/>
                </a:solidFill>
              </a:rPr>
              <a:t>ege</a:t>
            </a:r>
            <a:r>
              <a:rPr altLang="en-US" lang="en-US">
                <a:solidFill>
                  <a:srgbClr val="0000FF"/>
                </a:solidFill>
              </a:rPr>
              <a:t> </a:t>
            </a:r>
            <a:r>
              <a:rPr altLang="en-US" lang="en-US">
                <a:solidFill>
                  <a:srgbClr val="0000FF"/>
                </a:solidFill>
              </a:rPr>
              <a:t>gurur</a:t>
            </a:r>
            <a:endParaRPr altLang="zh-CN" lang="en-US">
              <a:solidFill>
                <a:srgbClr val="0000FF"/>
              </a:solidFill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altLang="zh-CN" b="1" sz="4100" lang="en-US">
                <a:solidFill>
                  <a:srgbClr val="800000"/>
                </a:solidFill>
              </a:rPr>
              <a:t>P</a:t>
            </a:r>
            <a:r>
              <a:rPr altLang="zh-CN" b="1" sz="4100" lang="en-US">
                <a:solidFill>
                  <a:srgbClr val="800000"/>
                </a:solidFill>
              </a:rPr>
              <a:t>h</a:t>
            </a:r>
            <a:r>
              <a:rPr altLang="zh-CN" b="1" sz="4100" lang="en-US">
                <a:solidFill>
                  <a:srgbClr val="800000"/>
                </a:solidFill>
              </a:rPr>
              <a:t>y</a:t>
            </a:r>
            <a:r>
              <a:rPr altLang="zh-CN" b="1" sz="4100" lang="en-US">
                <a:solidFill>
                  <a:srgbClr val="800000"/>
                </a:solidFill>
              </a:rPr>
              <a:t>s</a:t>
            </a:r>
            <a:r>
              <a:rPr altLang="zh-CN" b="1" sz="4100" lang="en-US">
                <a:solidFill>
                  <a:srgbClr val="800000"/>
                </a:solidFill>
              </a:rPr>
              <a:t>i</a:t>
            </a:r>
            <a:r>
              <a:rPr altLang="zh-CN" b="1" sz="4100" lang="en-US">
                <a:solidFill>
                  <a:srgbClr val="800000"/>
                </a:solidFill>
              </a:rPr>
              <a:t>c</a:t>
            </a:r>
            <a:r>
              <a:rPr altLang="zh-CN" b="1" sz="4100" lang="en-US">
                <a:solidFill>
                  <a:srgbClr val="800000"/>
                </a:solidFill>
              </a:rPr>
              <a:t>s</a:t>
            </a:r>
            <a:r>
              <a:rPr altLang="zh-CN" b="1" sz="4100" lang="en-US">
                <a:solidFill>
                  <a:srgbClr val="800000"/>
                </a:solidFill>
              </a:rPr>
              <a:t> </a:t>
            </a:r>
            <a:r>
              <a:rPr altLang="zh-CN" b="1" sz="4100" lang="en-US">
                <a:solidFill>
                  <a:srgbClr val="800000"/>
                </a:solidFill>
              </a:rPr>
              <a:t>p</a:t>
            </a:r>
            <a:r>
              <a:rPr altLang="zh-CN" b="1" sz="4100" lang="en-US">
                <a:solidFill>
                  <a:srgbClr val="800000"/>
                </a:solidFill>
              </a:rPr>
              <a:t>r</a:t>
            </a:r>
            <a:r>
              <a:rPr altLang="zh-CN" b="1" sz="4100" lang="en-US">
                <a:solidFill>
                  <a:srgbClr val="800000"/>
                </a:solidFill>
              </a:rPr>
              <a:t>e</a:t>
            </a:r>
            <a:r>
              <a:rPr altLang="zh-CN" b="1" sz="4100" lang="en-US">
                <a:solidFill>
                  <a:srgbClr val="800000"/>
                </a:solidFill>
              </a:rPr>
              <a:t>s</a:t>
            </a:r>
            <a:r>
              <a:rPr altLang="zh-CN" b="1" sz="4100" lang="en-US">
                <a:solidFill>
                  <a:srgbClr val="800000"/>
                </a:solidFill>
              </a:rPr>
              <a:t>e</a:t>
            </a:r>
            <a:r>
              <a:rPr altLang="zh-CN" b="1" sz="4100" lang="en-US">
                <a:solidFill>
                  <a:srgbClr val="800000"/>
                </a:solidFill>
              </a:rPr>
              <a:t>n</a:t>
            </a:r>
            <a:r>
              <a:rPr altLang="zh-CN" b="1" sz="4100" lang="en-US">
                <a:solidFill>
                  <a:srgbClr val="800000"/>
                </a:solidFill>
              </a:rPr>
              <a:t>t</a:t>
            </a:r>
            <a:r>
              <a:rPr altLang="zh-CN" b="1" sz="4100" lang="en-US">
                <a:solidFill>
                  <a:srgbClr val="800000"/>
                </a:solidFill>
              </a:rPr>
              <a:t>a</a:t>
            </a:r>
            <a:r>
              <a:rPr altLang="zh-CN" b="1" sz="4100" lang="en-US">
                <a:solidFill>
                  <a:srgbClr val="800000"/>
                </a:solidFill>
              </a:rPr>
              <a:t>t</a:t>
            </a:r>
            <a:r>
              <a:rPr altLang="zh-CN" b="1" sz="4100" lang="en-US">
                <a:solidFill>
                  <a:srgbClr val="800000"/>
                </a:solidFill>
              </a:rPr>
              <a:t>ion</a:t>
            </a:r>
            <a:endParaRPr altLang="zh-CN" b="1" sz="4100" lang="en-US">
              <a:solidFill>
                <a:srgbClr val="800000"/>
              </a:solidFill>
            </a:endParaRPr>
          </a:p>
          <a:p>
            <a:r>
              <a:rPr altLang="en-US" b="1" sz="4100" lang="en-IN">
                <a:solidFill>
                  <a:srgbClr val="800000"/>
                </a:solidFill>
              </a:rPr>
              <a:t>बरनौली</a:t>
            </a:r>
            <a:r>
              <a:rPr altLang="en-US" b="1" sz="4100" lang="en-US">
                <a:solidFill>
                  <a:srgbClr val="800000"/>
                </a:solidFill>
              </a:rPr>
              <a:t> </a:t>
            </a:r>
            <a:r>
              <a:rPr altLang="en-US" b="1" sz="4100" lang="en-IN">
                <a:solidFill>
                  <a:srgbClr val="800000"/>
                </a:solidFill>
              </a:rPr>
              <a:t>का</a:t>
            </a:r>
            <a:r>
              <a:rPr altLang="en-US" b="1" sz="4100" lang="en-US">
                <a:solidFill>
                  <a:srgbClr val="800000"/>
                </a:solidFill>
              </a:rPr>
              <a:t> </a:t>
            </a:r>
            <a:r>
              <a:rPr altLang="en-US" b="1" sz="4100" lang="en-IN">
                <a:solidFill>
                  <a:srgbClr val="800000"/>
                </a:solidFill>
              </a:rPr>
              <a:t>प्रमेय</a:t>
            </a:r>
            <a:endParaRPr altLang="zh-CN" b="1" sz="4100"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>
          <a:xfrm>
            <a:off x="1047170" y="365126"/>
            <a:ext cx="7468180" cy="1247736"/>
          </a:xfrm>
        </p:spPr>
        <p:txBody>
          <a:bodyPr/>
          <a:p>
            <a:r>
              <a:rPr altLang="en-US" b="1" sz="4000" lang="en-IN">
                <a:solidFill>
                  <a:srgbClr val="BF0000"/>
                </a:solidFill>
              </a:rPr>
              <a:t>बर</a:t>
            </a:r>
            <a:r>
              <a:rPr altLang="en-US" b="1" sz="4000" lang="en-IN">
                <a:solidFill>
                  <a:srgbClr val="BF0000"/>
                </a:solidFill>
              </a:rPr>
              <a:t>नौली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के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प्रमेय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के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अनुप्रयोग</a:t>
            </a:r>
            <a:br>
              <a:rPr b="1" sz="4000" lang="en-IN">
                <a:solidFill>
                  <a:srgbClr val="BF0000"/>
                </a:solidFill>
              </a:rPr>
            </a:br>
            <a:endParaRPr sz="4000" lang="en-IN">
              <a:solidFill>
                <a:srgbClr val="BF0000"/>
              </a:solidFill>
            </a:endParaRPr>
          </a:p>
        </p:txBody>
      </p:sp>
      <p:sp>
        <p:nvSpPr>
          <p:cNvPr id="1048614" name=""/>
          <p:cNvSpPr>
            <a:spLocks noGrp="1"/>
          </p:cNvSpPr>
          <p:nvPr>
            <p:ph idx="1"/>
          </p:nvPr>
        </p:nvSpPr>
        <p:spPr>
          <a:xfrm>
            <a:off x="837909" y="1253330"/>
            <a:ext cx="7886700" cy="4351338"/>
          </a:xfrm>
          <a:prstGeom prst="rect"/>
        </p:spPr>
        <p:txBody>
          <a:bodyPr>
            <a:normAutofit fontScale="78125" lnSpcReduction="20000"/>
          </a:bodyPr>
          <a:p>
            <a:pPr indent="0" marL="0">
              <a:buNone/>
            </a:pPr>
            <a:endParaRPr b="1" sz="3200" lang="en-IN">
              <a:solidFill>
                <a:srgbClr val="008000"/>
              </a:solidFill>
            </a:endParaRPr>
          </a:p>
          <a:p>
            <a:r>
              <a:rPr altLang="en-US" b="1" sz="3200" lang="en-US">
                <a:solidFill>
                  <a:srgbClr val="008000"/>
                </a:solidFill>
              </a:rPr>
              <a:t>1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वेंचुरीमीटर</a:t>
            </a:r>
            <a:endParaRPr b="1" sz="3200" lang="en-IN">
              <a:solidFill>
                <a:srgbClr val="008000"/>
              </a:solidFill>
            </a:endParaRPr>
          </a:p>
          <a:p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US">
                <a:solidFill>
                  <a:srgbClr val="008000"/>
                </a:solidFill>
              </a:rPr>
              <a:t>2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हवाई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जहाज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के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पंखों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की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आकृति</a:t>
            </a:r>
            <a:endParaRPr b="1" sz="3200" lang="en-IN">
              <a:solidFill>
                <a:srgbClr val="008000"/>
              </a:solidFill>
            </a:endParaRPr>
          </a:p>
          <a:p>
            <a:r>
              <a:rPr altLang="en-US" b="1" sz="3200" lang="en-US">
                <a:solidFill>
                  <a:srgbClr val="008000"/>
                </a:solidFill>
              </a:rPr>
              <a:t>3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मेग</a:t>
            </a:r>
            <a:r>
              <a:rPr altLang="en-US" b="1" sz="3200" lang="en-IN">
                <a:solidFill>
                  <a:srgbClr val="008000"/>
                </a:solidFill>
              </a:rPr>
              <a:t>नस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प्रभाव</a:t>
            </a:r>
            <a:endParaRPr b="1" sz="3200" lang="en-IN">
              <a:solidFill>
                <a:srgbClr val="008000"/>
              </a:solidFill>
            </a:endParaRPr>
          </a:p>
          <a:p>
            <a:r>
              <a:rPr altLang="en-US" b="1" sz="3200" lang="en-US">
                <a:solidFill>
                  <a:srgbClr val="008000"/>
                </a:solidFill>
              </a:rPr>
              <a:t>4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फव्वारे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पर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पिंग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पोंग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की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गेंद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का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नाचना</a:t>
            </a:r>
            <a:endParaRPr b="1" sz="3200" lang="en-IN">
              <a:solidFill>
                <a:srgbClr val="008000"/>
              </a:solidFill>
            </a:endParaRPr>
          </a:p>
          <a:p>
            <a:r>
              <a:rPr altLang="en-US" b="1" sz="3200" lang="en-US">
                <a:solidFill>
                  <a:srgbClr val="008000"/>
                </a:solidFill>
              </a:rPr>
              <a:t>5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बहि</a:t>
            </a:r>
            <a:r>
              <a:rPr altLang="en-US" b="1" sz="3200" lang="en-US">
                <a:solidFill>
                  <a:srgbClr val="008000"/>
                </a:solidFill>
              </a:rPr>
              <a:t>:</a:t>
            </a:r>
            <a:r>
              <a:rPr altLang="en-US" b="1" sz="3200" lang="en-IN">
                <a:solidFill>
                  <a:srgbClr val="008000"/>
                </a:solidFill>
              </a:rPr>
              <a:t>स्राव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वेग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अथवा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टौरी</a:t>
            </a:r>
            <a:r>
              <a:rPr altLang="en-US" b="1" sz="3200" lang="en-IN">
                <a:solidFill>
                  <a:srgbClr val="008000"/>
                </a:solidFill>
              </a:rPr>
              <a:t>सेलि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प्रमेय</a:t>
            </a:r>
            <a:endParaRPr b="1" sz="3200" lang="en-IN">
              <a:solidFill>
                <a:srgbClr val="008000"/>
              </a:solidFill>
            </a:endParaRPr>
          </a:p>
          <a:p>
            <a:r>
              <a:rPr altLang="en-US" b="1" sz="3200" lang="en-US">
                <a:solidFill>
                  <a:srgbClr val="008000"/>
                </a:solidFill>
              </a:rPr>
              <a:t>6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फ़िल्टर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पंप</a:t>
            </a:r>
            <a:endParaRPr b="1" sz="3200" lang="en-IN">
              <a:solidFill>
                <a:srgbClr val="008000"/>
              </a:solidFill>
            </a:endParaRPr>
          </a:p>
          <a:p>
            <a:r>
              <a:rPr altLang="en-US" b="1" sz="3200" lang="en-US">
                <a:solidFill>
                  <a:srgbClr val="008000"/>
                </a:solidFill>
              </a:rPr>
              <a:t>7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तेज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आँधी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मे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टी</a:t>
            </a:r>
            <a:r>
              <a:rPr altLang="en-US" b="1" sz="3200" lang="en-IN">
                <a:solidFill>
                  <a:srgbClr val="008000"/>
                </a:solidFill>
              </a:rPr>
              <a:t>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की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छ</a:t>
            </a:r>
            <a:r>
              <a:rPr altLang="en-US" b="1" sz="3200" lang="en-IN">
                <a:solidFill>
                  <a:srgbClr val="008000"/>
                </a:solidFill>
              </a:rPr>
              <a:t>तो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का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उड़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जा</a:t>
            </a:r>
            <a:r>
              <a:rPr altLang="en-US" b="1" sz="3200" lang="en-IN">
                <a:solidFill>
                  <a:srgbClr val="008000"/>
                </a:solidFill>
              </a:rPr>
              <a:t>ना</a:t>
            </a:r>
            <a:endParaRPr b="1" sz="3200" lang="en-IN">
              <a:solidFill>
                <a:srgbClr val="008000"/>
              </a:solidFill>
            </a:endParaRPr>
          </a:p>
          <a:p>
            <a:r>
              <a:rPr altLang="en-US" b="1" sz="3200" lang="en-US">
                <a:solidFill>
                  <a:srgbClr val="008000"/>
                </a:solidFill>
              </a:rPr>
              <a:t>8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बु</a:t>
            </a:r>
            <a:r>
              <a:rPr altLang="en-US" b="1" sz="3200" lang="en-IN">
                <a:solidFill>
                  <a:srgbClr val="008000"/>
                </a:solidFill>
              </a:rPr>
              <a:t>न्सन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बर्न</a:t>
            </a:r>
            <a:r>
              <a:rPr altLang="en-US" b="1" sz="3200" lang="en-IN">
                <a:solidFill>
                  <a:srgbClr val="008000"/>
                </a:solidFill>
              </a:rPr>
              <a:t>र</a:t>
            </a:r>
            <a:endParaRPr b="1" sz="3200" lang="en-IN">
              <a:solidFill>
                <a:srgbClr val="008000"/>
              </a:solidFill>
            </a:endParaRPr>
          </a:p>
          <a:p>
            <a:endParaRPr b="1" sz="3200" lang="en-IN">
              <a:solidFill>
                <a:srgbClr val="008000"/>
              </a:solidFill>
            </a:endParaRPr>
          </a:p>
          <a:p>
            <a:r>
              <a:rPr altLang="en-US" b="1" sz="3200" lang="en-IN">
                <a:solidFill>
                  <a:srgbClr val="008000"/>
                </a:solidFill>
              </a:rPr>
              <a:t>👉</a:t>
            </a:r>
            <a:r>
              <a:rPr altLang="en-US" b="1" sz="3200" lang="en-IN">
                <a:solidFill>
                  <a:srgbClr val="008000"/>
                </a:solidFill>
              </a:rPr>
              <a:t>👉</a:t>
            </a:r>
            <a:r>
              <a:rPr altLang="en-US" b="1" sz="3200" lang="en-IN">
                <a:solidFill>
                  <a:srgbClr val="008000"/>
                </a:solidFill>
              </a:rPr>
              <a:t>👉</a:t>
            </a:r>
            <a:r>
              <a:rPr altLang="en-US" b="1" sz="3200" lang="en-IN">
                <a:solidFill>
                  <a:srgbClr val="008000"/>
                </a:solidFill>
              </a:rPr>
              <a:t>👉</a:t>
            </a:r>
            <a:r>
              <a:rPr altLang="en-US" b="1" sz="3200" lang="en-IN">
                <a:solidFill>
                  <a:srgbClr val="008000"/>
                </a:solidFill>
              </a:rPr>
              <a:t>👉</a:t>
            </a:r>
            <a:r>
              <a:rPr altLang="en-US" b="1" sz="3200" lang="en-IN">
                <a:solidFill>
                  <a:srgbClr val="008000"/>
                </a:solidFill>
              </a:rPr>
              <a:t>👉</a:t>
            </a:r>
            <a:endParaRPr b="1" sz="3200" lang="en-IN">
              <a:solidFill>
                <a:srgbClr val="008000"/>
              </a:solidFill>
            </a:endParaRPr>
          </a:p>
          <a:p>
            <a:endParaRPr b="1" sz="3200" lang="en-IN">
              <a:solidFill>
                <a:srgbClr val="008000"/>
              </a:solidFill>
            </a:endParaRPr>
          </a:p>
          <a:p>
            <a:endParaRPr b="1" sz="3200" lang="en-IN">
              <a:solidFill>
                <a:srgbClr val="008000"/>
              </a:solidFill>
            </a:endParaRPr>
          </a:p>
          <a:p>
            <a:endParaRPr b="1" sz="3200" lang="en-IN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"/>
          <p:cNvSpPr>
            <a:spLocks noGrp="1"/>
          </p:cNvSpPr>
          <p:nvPr>
            <p:ph type="title"/>
          </p:nvPr>
        </p:nvSpPr>
        <p:spPr>
          <a:xfrm>
            <a:off x="291296" y="-619695"/>
            <a:ext cx="7886700" cy="2022060"/>
          </a:xfrm>
        </p:spPr>
        <p:txBody>
          <a:bodyPr/>
          <a:p>
            <a:r>
              <a:rPr altLang="en-US" lang="en-IN">
                <a:solidFill>
                  <a:srgbClr val="800000"/>
                </a:solidFill>
              </a:rPr>
              <a:t>वेंचुरीमीटर</a:t>
            </a:r>
            <a:endParaRPr lang="en-IN">
              <a:solidFill>
                <a:srgbClr val="800000"/>
              </a:solidFill>
            </a:endParaRPr>
          </a:p>
        </p:txBody>
      </p:sp>
      <p:sp>
        <p:nvSpPr>
          <p:cNvPr id="104867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0794" y="1059402"/>
            <a:ext cx="8662411" cy="723045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7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51516"/>
            <a:ext cx="9144000" cy="6154968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en-IN">
                <a:solidFill>
                  <a:srgbClr val="800000"/>
                </a:solidFill>
              </a:rPr>
              <a:t>हवाई</a:t>
            </a:r>
            <a:r>
              <a:rPr altLang="en-US" lang="en-US">
                <a:solidFill>
                  <a:srgbClr val="800000"/>
                </a:solidFill>
              </a:rPr>
              <a:t> </a:t>
            </a:r>
            <a:r>
              <a:rPr altLang="en-US" lang="en-IN">
                <a:solidFill>
                  <a:srgbClr val="800000"/>
                </a:solidFill>
              </a:rPr>
              <a:t>जहाज</a:t>
            </a:r>
            <a:r>
              <a:rPr altLang="en-US" lang="en-US">
                <a:solidFill>
                  <a:srgbClr val="800000"/>
                </a:solidFill>
              </a:rPr>
              <a:t> </a:t>
            </a:r>
            <a:r>
              <a:rPr altLang="en-US" lang="en-IN">
                <a:solidFill>
                  <a:srgbClr val="800000"/>
                </a:solidFill>
              </a:rPr>
              <a:t>के</a:t>
            </a:r>
            <a:r>
              <a:rPr altLang="en-US" lang="en-US">
                <a:solidFill>
                  <a:srgbClr val="800000"/>
                </a:solidFill>
              </a:rPr>
              <a:t> </a:t>
            </a:r>
            <a:r>
              <a:rPr altLang="en-US" lang="en-IN">
                <a:solidFill>
                  <a:srgbClr val="800000"/>
                </a:solidFill>
              </a:rPr>
              <a:t>पंखो</a:t>
            </a:r>
            <a:r>
              <a:rPr altLang="en-US" lang="en-US">
                <a:solidFill>
                  <a:srgbClr val="800000"/>
                </a:solidFill>
              </a:rPr>
              <a:t> </a:t>
            </a:r>
            <a:r>
              <a:rPr altLang="en-US" lang="en-IN">
                <a:solidFill>
                  <a:srgbClr val="800000"/>
                </a:solidFill>
              </a:rPr>
              <a:t>की</a:t>
            </a:r>
            <a:r>
              <a:rPr altLang="en-US" lang="en-US">
                <a:solidFill>
                  <a:srgbClr val="800000"/>
                </a:solidFill>
              </a:rPr>
              <a:t> </a:t>
            </a:r>
            <a:r>
              <a:rPr altLang="en-US" lang="en-IN">
                <a:solidFill>
                  <a:srgbClr val="800000"/>
                </a:solidFill>
              </a:rPr>
              <a:t>आकृति</a:t>
            </a:r>
            <a:endParaRPr lang="en-IN">
              <a:solidFill>
                <a:srgbClr val="800000"/>
              </a:solidFill>
            </a:endParaRPr>
          </a:p>
        </p:txBody>
      </p:sp>
      <p:sp>
        <p:nvSpPr>
          <p:cNvPr id="104867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0921" y="1690689"/>
            <a:ext cx="8962159" cy="5243549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b="1" sz="4500" lang="en-IN">
                <a:solidFill>
                  <a:srgbClr val="800000"/>
                </a:solidFill>
              </a:rPr>
              <a:t>मेग</a:t>
            </a:r>
            <a:r>
              <a:rPr altLang="en-US" b="1" sz="4500" lang="en-IN">
                <a:solidFill>
                  <a:srgbClr val="800000"/>
                </a:solidFill>
              </a:rPr>
              <a:t>नस</a:t>
            </a:r>
            <a:r>
              <a:rPr altLang="en-US" b="1" sz="4500" lang="en-US">
                <a:solidFill>
                  <a:srgbClr val="800000"/>
                </a:solidFill>
              </a:rPr>
              <a:t> </a:t>
            </a:r>
            <a:r>
              <a:rPr altLang="en-US" b="1" sz="4500" lang="en-IN">
                <a:solidFill>
                  <a:srgbClr val="800000"/>
                </a:solidFill>
              </a:rPr>
              <a:t>प्रभाव</a:t>
            </a:r>
            <a:endParaRPr b="1" sz="4500" lang="en-IN">
              <a:solidFill>
                <a:srgbClr val="800000"/>
              </a:solidFill>
            </a:endParaRPr>
          </a:p>
        </p:txBody>
      </p:sp>
      <p:sp>
        <p:nvSpPr>
          <p:cNvPr id="104867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8449" y="1522289"/>
            <a:ext cx="9027101" cy="4958009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"/>
          <p:cNvSpPr>
            <a:spLocks noGrp="1"/>
          </p:cNvSpPr>
          <p:nvPr>
            <p:ph type="ctrTitle"/>
          </p:nvPr>
        </p:nvSpPr>
        <p:spPr>
          <a:xfrm>
            <a:off x="-436162" y="-1193800"/>
            <a:ext cx="8719256" cy="2387600"/>
          </a:xfrm>
        </p:spPr>
        <p:txBody>
          <a:bodyPr/>
          <a:p>
            <a:r>
              <a:rPr altLang="en-US" sz="3800" lang="en-IN">
                <a:solidFill>
                  <a:srgbClr val="800000"/>
                </a:solidFill>
              </a:rPr>
              <a:t>फव्वारे</a:t>
            </a:r>
            <a:r>
              <a:rPr altLang="en-US" sz="3800" lang="en-US">
                <a:solidFill>
                  <a:srgbClr val="800000"/>
                </a:solidFill>
              </a:rPr>
              <a:t> </a:t>
            </a:r>
            <a:r>
              <a:rPr altLang="en-US" sz="3800" lang="en-IN">
                <a:solidFill>
                  <a:srgbClr val="800000"/>
                </a:solidFill>
              </a:rPr>
              <a:t>पर</a:t>
            </a:r>
            <a:r>
              <a:rPr altLang="en-US" sz="3800" lang="en-US">
                <a:solidFill>
                  <a:srgbClr val="800000"/>
                </a:solidFill>
              </a:rPr>
              <a:t> </a:t>
            </a:r>
            <a:r>
              <a:rPr altLang="en-US" sz="3800" lang="en-IN">
                <a:solidFill>
                  <a:srgbClr val="800000"/>
                </a:solidFill>
              </a:rPr>
              <a:t>पिंग</a:t>
            </a:r>
            <a:r>
              <a:rPr altLang="en-US" sz="3800" lang="en-US">
                <a:solidFill>
                  <a:srgbClr val="800000"/>
                </a:solidFill>
              </a:rPr>
              <a:t> </a:t>
            </a:r>
            <a:r>
              <a:rPr altLang="en-US" sz="3800" lang="en-IN">
                <a:solidFill>
                  <a:srgbClr val="800000"/>
                </a:solidFill>
              </a:rPr>
              <a:t>पोंग</a:t>
            </a:r>
            <a:r>
              <a:rPr altLang="en-US" sz="3800" lang="en-US">
                <a:solidFill>
                  <a:srgbClr val="800000"/>
                </a:solidFill>
              </a:rPr>
              <a:t> </a:t>
            </a:r>
            <a:r>
              <a:rPr altLang="en-US" sz="3800" lang="en-IN">
                <a:solidFill>
                  <a:srgbClr val="800000"/>
                </a:solidFill>
              </a:rPr>
              <a:t>की</a:t>
            </a:r>
            <a:r>
              <a:rPr altLang="en-US" sz="3800" lang="en-US">
                <a:solidFill>
                  <a:srgbClr val="800000"/>
                </a:solidFill>
              </a:rPr>
              <a:t> </a:t>
            </a:r>
            <a:r>
              <a:rPr altLang="en-US" sz="3800" lang="en-IN">
                <a:solidFill>
                  <a:srgbClr val="800000"/>
                </a:solidFill>
              </a:rPr>
              <a:t>गेंद</a:t>
            </a:r>
            <a:r>
              <a:rPr altLang="en-US" sz="3800" lang="en-US">
                <a:solidFill>
                  <a:srgbClr val="800000"/>
                </a:solidFill>
              </a:rPr>
              <a:t> </a:t>
            </a:r>
            <a:r>
              <a:rPr altLang="en-US" sz="3800" lang="en-IN">
                <a:solidFill>
                  <a:srgbClr val="800000"/>
                </a:solidFill>
              </a:rPr>
              <a:t>का</a:t>
            </a:r>
            <a:r>
              <a:rPr altLang="en-US" sz="3800" lang="en-US">
                <a:solidFill>
                  <a:srgbClr val="800000"/>
                </a:solidFill>
              </a:rPr>
              <a:t> </a:t>
            </a:r>
            <a:r>
              <a:rPr altLang="en-US" sz="3800" lang="en-IN">
                <a:solidFill>
                  <a:srgbClr val="800000"/>
                </a:solidFill>
              </a:rPr>
              <a:t>नाचना</a:t>
            </a:r>
            <a:br>
              <a:rPr altLang="en-US" sz="3800" lang="en-US">
                <a:solidFill>
                  <a:srgbClr val="800000"/>
                </a:solidFill>
              </a:rPr>
            </a:br>
            <a:endParaRPr sz="3800" lang="en-IN">
              <a:solidFill>
                <a:srgbClr val="800000"/>
              </a:solidFill>
            </a:endParaRP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3392" y="827881"/>
            <a:ext cx="8897216" cy="5723774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89" name=""/>
          <p:cNvSpPr>
            <a:spLocks noGrp="1"/>
          </p:cNvSpPr>
          <p:nvPr>
            <p:ph type="subTitle" idx="1"/>
          </p:nvPr>
        </p:nvSpPr>
        <p:spPr>
          <a:xfrm>
            <a:off x="1307152" y="-1239069"/>
            <a:ext cx="6858000" cy="1655762"/>
          </a:xfrm>
        </p:spPr>
        <p:txBody>
          <a:bodyPr/>
          <a:p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a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y</a:t>
            </a:r>
            <a:endParaRPr lang="en-IN"/>
          </a:p>
        </p:txBody>
      </p:sp>
      <p:sp>
        <p:nvSpPr>
          <p:cNvPr id="1048690" name=""/>
          <p:cNvSpPr>
            <a:spLocks noGrp="1"/>
          </p:cNvSpPr>
          <p:nvPr>
            <p:ph type="title"/>
          </p:nvPr>
        </p:nvSpPr>
        <p:spPr>
          <a:xfrm>
            <a:off x="1307152" y="-1552378"/>
            <a:ext cx="4506763" cy="160020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en-IN"/>
              <a:t>बहि</a:t>
            </a:r>
            <a:r>
              <a:rPr altLang="en-US" lang="en-US"/>
              <a:t>:</a:t>
            </a:r>
            <a:r>
              <a:rPr altLang="en-US" lang="en-US"/>
              <a:t> </a:t>
            </a:r>
            <a:r>
              <a:rPr altLang="en-US" lang="en-IN"/>
              <a:t>स्त्राव</a:t>
            </a:r>
            <a:r>
              <a:rPr altLang="en-US" lang="en-US"/>
              <a:t> </a:t>
            </a:r>
            <a:r>
              <a:rPr altLang="en-US" lang="en-IN"/>
              <a:t>वेग</a:t>
            </a:r>
            <a:endParaRPr lang="en-IN"/>
          </a:p>
        </p:txBody>
      </p:sp>
      <p:sp>
        <p:nvSpPr>
          <p:cNvPr id="1048691" name=""/>
          <p:cNvSpPr>
            <a:spLocks noGrp="1"/>
          </p:cNvSpPr>
          <p:nvPr>
            <p:ph type="title"/>
          </p:nvPr>
        </p:nvSpPr>
        <p:spPr>
          <a:xfrm>
            <a:off x="847748" y="-2352477"/>
            <a:ext cx="5853204" cy="160020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en-IN"/>
              <a:t>बहि</a:t>
            </a:r>
            <a:r>
              <a:rPr altLang="en-US" lang="en-US"/>
              <a:t>:</a:t>
            </a:r>
            <a:r>
              <a:rPr altLang="en-US" lang="en-US"/>
              <a:t> </a:t>
            </a:r>
            <a:r>
              <a:rPr altLang="en-US" lang="en-IN"/>
              <a:t>स्त्राव</a:t>
            </a:r>
            <a:r>
              <a:rPr altLang="en-US" lang="en-US"/>
              <a:t> </a:t>
            </a:r>
            <a:r>
              <a:rPr altLang="en-US" lang="en-IN"/>
              <a:t>वेग</a:t>
            </a:r>
            <a:endParaRPr lang="en-IN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38984" y="0"/>
            <a:ext cx="7466032" cy="68580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9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78786" y="0"/>
            <a:ext cx="8166348" cy="685800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9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11918"/>
            <a:ext cx="9144000" cy="6434163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"/>
          <p:cNvSpPr>
            <a:spLocks noGrp="1"/>
          </p:cNvSpPr>
          <p:nvPr>
            <p:ph type="title"/>
          </p:nvPr>
        </p:nvSpPr>
        <p:spPr>
          <a:xfrm>
            <a:off x="318097" y="365125"/>
            <a:ext cx="7886700" cy="1325563"/>
          </a:xfrm>
        </p:spPr>
        <p:txBody>
          <a:bodyPr/>
          <a:p>
            <a:r>
              <a:rPr altLang="en-US" b="1" sz="4500" lang="en-IN">
                <a:solidFill>
                  <a:srgbClr val="800000"/>
                </a:solidFill>
              </a:rPr>
              <a:t>फिल्टर</a:t>
            </a:r>
            <a:r>
              <a:rPr altLang="en-US" b="1" sz="4500" lang="en-US">
                <a:solidFill>
                  <a:srgbClr val="800000"/>
                </a:solidFill>
              </a:rPr>
              <a:t> </a:t>
            </a:r>
            <a:r>
              <a:rPr altLang="en-US" b="1" sz="4500" lang="en-IN">
                <a:solidFill>
                  <a:srgbClr val="800000"/>
                </a:solidFill>
              </a:rPr>
              <a:t>पंप</a:t>
            </a:r>
            <a:endParaRPr b="1" sz="4500" lang="en-IN">
              <a:solidFill>
                <a:srgbClr val="800000"/>
              </a:solidFill>
            </a:endParaRPr>
          </a:p>
        </p:txBody>
      </p:sp>
      <p:sp>
        <p:nvSpPr>
          <p:cNvPr id="104868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6898" y="1690689"/>
            <a:ext cx="9027101" cy="4205222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en-IN">
                <a:solidFill>
                  <a:srgbClr val="FF6600"/>
                </a:solidFill>
              </a:rPr>
              <a:t>बरनौली</a:t>
            </a:r>
            <a:r>
              <a:rPr altLang="en-US" lang="en-US">
                <a:solidFill>
                  <a:srgbClr val="FF6600"/>
                </a:solidFill>
              </a:rPr>
              <a:t> </a:t>
            </a:r>
            <a:r>
              <a:rPr altLang="en-US" lang="en-IN">
                <a:solidFill>
                  <a:srgbClr val="FF6600"/>
                </a:solidFill>
              </a:rPr>
              <a:t>की</a:t>
            </a:r>
            <a:r>
              <a:rPr altLang="en-US" lang="en-US">
                <a:solidFill>
                  <a:srgbClr val="FF6600"/>
                </a:solidFill>
              </a:rPr>
              <a:t> </a:t>
            </a:r>
            <a:r>
              <a:rPr altLang="en-US" lang="en-IN">
                <a:solidFill>
                  <a:srgbClr val="FF6600"/>
                </a:solidFill>
              </a:rPr>
              <a:t>प्रमेय</a:t>
            </a:r>
            <a:r>
              <a:rPr altLang="en-US" lang="en-US">
                <a:solidFill>
                  <a:srgbClr val="FF6600"/>
                </a:solidFill>
              </a:rPr>
              <a:t> </a:t>
            </a:r>
            <a:r>
              <a:rPr altLang="en-US" lang="en-US">
                <a:solidFill>
                  <a:srgbClr val="FF6600"/>
                </a:solidFill>
              </a:rPr>
              <a:t>(</a:t>
            </a:r>
            <a:r>
              <a:rPr altLang="en-US" lang="en-US">
                <a:solidFill>
                  <a:srgbClr val="FF6600"/>
                </a:solidFill>
              </a:rPr>
              <a:t> </a:t>
            </a:r>
            <a:r>
              <a:rPr altLang="en-US" lang="en-US">
                <a:solidFill>
                  <a:srgbClr val="FF6600"/>
                </a:solidFill>
              </a:rPr>
              <a:t>B</a:t>
            </a:r>
            <a:r>
              <a:rPr altLang="en-US" lang="en-US">
                <a:solidFill>
                  <a:srgbClr val="FF6600"/>
                </a:solidFill>
              </a:rPr>
              <a:t>e</a:t>
            </a:r>
            <a:r>
              <a:rPr altLang="en-US" lang="en-US">
                <a:solidFill>
                  <a:srgbClr val="FF6600"/>
                </a:solidFill>
              </a:rPr>
              <a:t>r</a:t>
            </a:r>
            <a:r>
              <a:rPr altLang="en-US" lang="en-US">
                <a:solidFill>
                  <a:srgbClr val="FF6600"/>
                </a:solidFill>
              </a:rPr>
              <a:t>n</a:t>
            </a:r>
            <a:r>
              <a:rPr altLang="en-US" lang="en-US">
                <a:solidFill>
                  <a:srgbClr val="FF6600"/>
                </a:solidFill>
              </a:rPr>
              <a:t>o</a:t>
            </a:r>
            <a:r>
              <a:rPr altLang="en-US" lang="en-US">
                <a:solidFill>
                  <a:srgbClr val="FF6600"/>
                </a:solidFill>
              </a:rPr>
              <a:t>u</a:t>
            </a:r>
            <a:r>
              <a:rPr altLang="en-US" lang="en-US">
                <a:solidFill>
                  <a:srgbClr val="FF6600"/>
                </a:solidFill>
              </a:rPr>
              <a:t>l</a:t>
            </a:r>
            <a:r>
              <a:rPr altLang="en-US" lang="en-US">
                <a:solidFill>
                  <a:srgbClr val="FF6600"/>
                </a:solidFill>
              </a:rPr>
              <a:t>l</a:t>
            </a:r>
            <a:r>
              <a:rPr altLang="en-US" lang="en-US">
                <a:solidFill>
                  <a:srgbClr val="FF6600"/>
                </a:solidFill>
              </a:rPr>
              <a:t>i</a:t>
            </a:r>
            <a:r>
              <a:rPr altLang="en-US" lang="en-US">
                <a:solidFill>
                  <a:srgbClr val="FF6600"/>
                </a:solidFill>
              </a:rPr>
              <a:t>'</a:t>
            </a:r>
            <a:r>
              <a:rPr altLang="en-US" lang="en-US">
                <a:solidFill>
                  <a:srgbClr val="FF6600"/>
                </a:solidFill>
              </a:rPr>
              <a:t>s</a:t>
            </a:r>
            <a:r>
              <a:rPr altLang="en-US" lang="en-US">
                <a:solidFill>
                  <a:srgbClr val="FF6600"/>
                </a:solidFill>
              </a:rPr>
              <a:t> </a:t>
            </a:r>
            <a:r>
              <a:rPr altLang="en-US" lang="en-US">
                <a:solidFill>
                  <a:srgbClr val="FF6600"/>
                </a:solidFill>
              </a:rPr>
              <a:t>T</a:t>
            </a:r>
            <a:r>
              <a:rPr altLang="en-US" lang="en-US">
                <a:solidFill>
                  <a:srgbClr val="FF6600"/>
                </a:solidFill>
              </a:rPr>
              <a:t>h</a:t>
            </a:r>
            <a:r>
              <a:rPr altLang="en-US" lang="en-US">
                <a:solidFill>
                  <a:srgbClr val="FF6600"/>
                </a:solidFill>
              </a:rPr>
              <a:t>e</a:t>
            </a:r>
            <a:r>
              <a:rPr altLang="en-US" lang="en-US">
                <a:solidFill>
                  <a:srgbClr val="FF6600"/>
                </a:solidFill>
              </a:rPr>
              <a:t>o</a:t>
            </a:r>
            <a:r>
              <a:rPr altLang="en-US" lang="en-US">
                <a:solidFill>
                  <a:srgbClr val="FF6600"/>
                </a:solidFill>
              </a:rPr>
              <a:t>r</a:t>
            </a:r>
            <a:r>
              <a:rPr altLang="en-US" lang="en-US">
                <a:solidFill>
                  <a:srgbClr val="FF6600"/>
                </a:solidFill>
              </a:rPr>
              <a:t>e</a:t>
            </a:r>
            <a:r>
              <a:rPr altLang="en-US" lang="en-US">
                <a:solidFill>
                  <a:srgbClr val="FF6600"/>
                </a:solidFill>
              </a:rPr>
              <a:t>m</a:t>
            </a:r>
            <a:r>
              <a:rPr altLang="en-US" lang="en-US">
                <a:solidFill>
                  <a:srgbClr val="FF6600"/>
                </a:solidFill>
              </a:rPr>
              <a:t>)</a:t>
            </a:r>
            <a:r>
              <a:rPr altLang="en-US" lang="en-US">
                <a:solidFill>
                  <a:srgbClr val="FF6600"/>
                </a:solidFill>
              </a:rPr>
              <a:t> </a:t>
            </a:r>
            <a:endParaRPr lang="en-IN">
              <a:solidFill>
                <a:srgbClr val="FF6600"/>
              </a:solidFill>
            </a:endParaRPr>
          </a:p>
        </p:txBody>
      </p:sp>
      <p:sp>
        <p:nvSpPr>
          <p:cNvPr id="104859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b="1" lang="en-IN">
                <a:solidFill>
                  <a:srgbClr val="330066"/>
                </a:solidFill>
              </a:rPr>
              <a:t>बरनौली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की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प्रमेय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के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अनुसार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असंपीड्य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तथा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अश्यान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तरल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एक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स्थान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से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दूसरे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स्थान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तक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किसी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घर्षण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रहित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नली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में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धारा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रेखीय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प्रवाह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में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बिना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किसी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अवरोध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के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बहता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है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तो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इसके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मार्ग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के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प्रत्येक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बिंदु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पर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तरल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की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सम्पूर्ण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ऊ</a:t>
            </a:r>
            <a:r>
              <a:rPr altLang="en-US" b="1" lang="en-IN">
                <a:solidFill>
                  <a:srgbClr val="330066"/>
                </a:solidFill>
              </a:rPr>
              <a:t>र्जा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(</a:t>
            </a:r>
            <a:r>
              <a:rPr altLang="en-US" b="1" lang="en-US">
                <a:solidFill>
                  <a:srgbClr val="330066"/>
                </a:solidFill>
              </a:rPr>
              <a:t>=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गतिज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ऊर्जा</a:t>
            </a:r>
            <a:r>
              <a:rPr altLang="en-US" b="1" lang="en-US">
                <a:solidFill>
                  <a:srgbClr val="330066"/>
                </a:solidFill>
              </a:rPr>
              <a:t>+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स्थितिज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ऊर्जा</a:t>
            </a:r>
            <a:r>
              <a:rPr altLang="en-US" b="1" lang="en-US">
                <a:solidFill>
                  <a:srgbClr val="330066"/>
                </a:solidFill>
              </a:rPr>
              <a:t>+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दाब</a:t>
            </a:r>
            <a:r>
              <a:rPr altLang="en-US" b="1" lang="en-US">
                <a:solidFill>
                  <a:srgbClr val="330066"/>
                </a:solidFill>
              </a:rPr>
              <a:t>)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नियत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रहती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है</a:t>
            </a:r>
            <a:r>
              <a:rPr altLang="en-US" b="1" lang="en-US">
                <a:solidFill>
                  <a:srgbClr val="330066"/>
                </a:solidFill>
              </a:rPr>
              <a:t>,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अर्</a:t>
            </a:r>
            <a:r>
              <a:rPr altLang="en-US" b="1" lang="en-IN">
                <a:solidFill>
                  <a:srgbClr val="330066"/>
                </a:solidFill>
              </a:rPr>
              <a:t>थात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गतिज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ऊर्जा</a:t>
            </a:r>
            <a:r>
              <a:rPr altLang="en-US" b="1" lang="en-US">
                <a:solidFill>
                  <a:srgbClr val="330066"/>
                </a:solidFill>
              </a:rPr>
              <a:t>+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स्थितिज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ऊर्जा</a:t>
            </a:r>
            <a:r>
              <a:rPr altLang="en-US" b="1" lang="en-US">
                <a:solidFill>
                  <a:srgbClr val="330066"/>
                </a:solidFill>
              </a:rPr>
              <a:t>+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दाब</a:t>
            </a:r>
            <a:r>
              <a:rPr altLang="en-US" b="1" lang="en-US">
                <a:solidFill>
                  <a:srgbClr val="330066"/>
                </a:solidFill>
              </a:rPr>
              <a:t>=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r>
              <a:rPr altLang="en-US" b="1" lang="en-IN">
                <a:solidFill>
                  <a:srgbClr val="330066"/>
                </a:solidFill>
              </a:rPr>
              <a:t>नियतांक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-</a:t>
            </a:r>
            <a:r>
              <a:rPr altLang="en-US" b="1" lang="en-US">
                <a:solidFill>
                  <a:srgbClr val="330066"/>
                </a:solidFill>
              </a:rPr>
              <a:t>(</a:t>
            </a:r>
            <a:r>
              <a:rPr altLang="en-US" b="1" lang="en-US">
                <a:solidFill>
                  <a:srgbClr val="330066"/>
                </a:solidFill>
              </a:rPr>
              <a:t>1</a:t>
            </a:r>
            <a:r>
              <a:rPr altLang="en-US" b="1" lang="en-US">
                <a:solidFill>
                  <a:srgbClr val="330066"/>
                </a:solidFill>
              </a:rPr>
              <a:t>)</a:t>
            </a:r>
            <a:r>
              <a:rPr altLang="en-US" b="1" lang="en-US">
                <a:solidFill>
                  <a:srgbClr val="330066"/>
                </a:solidFill>
              </a:rPr>
              <a:t> </a:t>
            </a:r>
            <a:endParaRPr b="1" lang="en-IN">
              <a:solidFill>
                <a:srgbClr val="330066"/>
              </a:solidFill>
            </a:endParaRPr>
          </a:p>
          <a:p>
            <a:endParaRPr b="1" lang="en-IN">
              <a:solidFill>
                <a:srgbClr val="3300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en-US" i="1" lang="en-IN">
                <a:solidFill>
                  <a:srgbClr val="BF0000"/>
                </a:solidFill>
              </a:rPr>
              <a:t>धन्यवाद</a:t>
            </a:r>
            <a:r>
              <a:rPr altLang="en-US" i="1" lang="en-US">
                <a:solidFill>
                  <a:srgbClr val="BF0000"/>
                </a:solidFill>
              </a:rPr>
              <a:t>!</a:t>
            </a:r>
            <a:r>
              <a:rPr altLang="en-US" i="1" lang="en-US">
                <a:solidFill>
                  <a:srgbClr val="BF0000"/>
                </a:solidFill>
              </a:rPr>
              <a:t> </a:t>
            </a:r>
            <a:r>
              <a:rPr altLang="en-US" i="1" lang="en-IN">
                <a:solidFill>
                  <a:srgbClr val="BF0000"/>
                </a:solidFill>
              </a:rPr>
              <a:t>🙏</a:t>
            </a:r>
            <a:r>
              <a:rPr altLang="en-US" i="1" lang="en-IN">
                <a:solidFill>
                  <a:srgbClr val="BF0000"/>
                </a:solidFill>
              </a:rPr>
              <a:t>🙏</a:t>
            </a:r>
            <a:endParaRPr i="1" lang="en-IN">
              <a:solidFill>
                <a:srgbClr val="BF0000"/>
              </a:solidFill>
            </a:endParaRPr>
          </a:p>
        </p:txBody>
      </p:sp>
      <p:sp>
        <p:nvSpPr>
          <p:cNvPr id="104861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3300" lang="en-IN"/>
              <a:t>या</a:t>
            </a:r>
            <a:r>
              <a:rPr altLang="en-US" sz="3300" lang="en-US"/>
              <a:t> </a:t>
            </a:r>
            <a:r>
              <a:rPr altLang="en-US" sz="3300" lang="en-IN"/>
              <a:t>तरल</a:t>
            </a:r>
            <a:r>
              <a:rPr altLang="en-US" sz="3300" lang="en-US"/>
              <a:t> </a:t>
            </a:r>
            <a:r>
              <a:rPr altLang="en-US" sz="3300" lang="en-IN"/>
              <a:t>के</a:t>
            </a:r>
            <a:r>
              <a:rPr altLang="en-US" sz="3300" lang="en-US"/>
              <a:t> </a:t>
            </a:r>
            <a:r>
              <a:rPr altLang="en-US" sz="3300" lang="en-IN"/>
              <a:t>एकांक</a:t>
            </a:r>
            <a:r>
              <a:rPr altLang="en-US" sz="3300" lang="en-US"/>
              <a:t> </a:t>
            </a:r>
            <a:r>
              <a:rPr altLang="en-US" sz="3300" lang="en-IN"/>
              <a:t>आयतन</a:t>
            </a:r>
            <a:r>
              <a:rPr altLang="en-US" sz="3300" lang="en-US"/>
              <a:t> </a:t>
            </a:r>
            <a:r>
              <a:rPr altLang="en-US" sz="3300" lang="en-IN"/>
              <a:t>के</a:t>
            </a:r>
            <a:r>
              <a:rPr altLang="en-US" sz="3300" lang="en-US"/>
              <a:t> </a:t>
            </a:r>
            <a:r>
              <a:rPr altLang="en-US" sz="3300" lang="en-IN"/>
              <a:t>लिए</a:t>
            </a:r>
            <a:r>
              <a:rPr altLang="en-US" sz="3300" lang="en-US"/>
              <a:t> </a:t>
            </a:r>
            <a:r>
              <a:rPr altLang="en-US" sz="3300" lang="en-IN"/>
              <a:t>गणितीय</a:t>
            </a:r>
            <a:r>
              <a:rPr altLang="en-US" sz="3300" lang="en-US"/>
              <a:t> </a:t>
            </a:r>
            <a:r>
              <a:rPr altLang="en-US" sz="3300" lang="en-IN"/>
              <a:t>रूप</a:t>
            </a:r>
            <a:r>
              <a:rPr altLang="en-US" sz="3300" lang="en-US"/>
              <a:t> </a:t>
            </a:r>
            <a:r>
              <a:rPr altLang="en-US" sz="3300" lang="en-IN"/>
              <a:t>में</a:t>
            </a:r>
            <a:r>
              <a:rPr altLang="en-US" sz="3300" lang="en-US"/>
              <a:t>,</a:t>
            </a:r>
            <a:br>
              <a:rPr altLang="en-US" sz="3300" lang="en-US"/>
            </a:b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r>
              <a:rPr altLang="en-US" sz="3300" lang="en-US"/>
              <a:t> </a:t>
            </a:r>
            <a:br>
              <a:rPr sz="3300" lang="en-IN"/>
            </a:br>
            <a:endParaRPr sz="3300" lang="en-IN"/>
          </a:p>
        </p:txBody>
      </p:sp>
      <p:sp>
        <p:nvSpPr>
          <p:cNvPr id="1048596" name=""/>
          <p:cNvSpPr>
            <a:spLocks noGrp="1"/>
          </p:cNvSpPr>
          <p:nvPr>
            <p:ph idx="1"/>
          </p:nvPr>
        </p:nvSpPr>
        <p:spPr>
          <a:xfrm>
            <a:off x="628650" y="2649342"/>
            <a:ext cx="7886700" cy="4208658"/>
          </a:xfrm>
        </p:spPr>
        <p:txBody>
          <a:bodyPr/>
          <a:p>
            <a:pPr indent="0" marL="0">
              <a:buNone/>
            </a:pP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endParaRPr lang="en-IN"/>
          </a:p>
          <a:p>
            <a:pPr indent="0" marL="0">
              <a:buNone/>
            </a:pPr>
            <a:endParaRPr lang="en-IN"/>
          </a:p>
          <a:p>
            <a:pPr indent="0" marL="0">
              <a:buNone/>
            </a:pPr>
            <a:endParaRPr lang="en-IN"/>
          </a:p>
          <a:p>
            <a:pPr indent="0" marL="0">
              <a:buNone/>
            </a:pPr>
            <a:r>
              <a:rPr altLang="en-US" lang="en-IN"/>
              <a:t>गतिक</a:t>
            </a:r>
            <a:r>
              <a:rPr altLang="en-US" lang="en-US"/>
              <a:t> </a:t>
            </a:r>
            <a:r>
              <a:rPr altLang="en-US" lang="en-IN"/>
              <a:t>दाब</a:t>
            </a:r>
            <a:endParaRPr lang="en-IN"/>
          </a:p>
          <a:p>
            <a:pPr indent="0" marL="0">
              <a:buNone/>
            </a:pPr>
            <a:r>
              <a:rPr altLang="en-US" lang="en-IN"/>
              <a:t>इस</a:t>
            </a:r>
            <a:r>
              <a:rPr altLang="en-US" lang="en-US"/>
              <a:t> </a:t>
            </a:r>
            <a:r>
              <a:rPr altLang="en-US" lang="en-IN"/>
              <a:t>प्रकार</a:t>
            </a:r>
            <a:r>
              <a:rPr altLang="en-US" lang="en-US"/>
              <a:t> </a:t>
            </a:r>
            <a:r>
              <a:rPr altLang="en-US" lang="en-IN"/>
              <a:t>बरनौली</a:t>
            </a:r>
            <a:r>
              <a:rPr altLang="en-US" lang="en-US"/>
              <a:t> </a:t>
            </a:r>
            <a:r>
              <a:rPr altLang="en-US" lang="en-IN"/>
              <a:t>का</a:t>
            </a:r>
            <a:r>
              <a:rPr altLang="en-US" lang="en-US"/>
              <a:t> </a:t>
            </a:r>
            <a:r>
              <a:rPr altLang="en-US" lang="en-IN"/>
              <a:t>सिद्धांत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en-IN"/>
              <a:t>वास्तव</a:t>
            </a:r>
            <a:r>
              <a:rPr altLang="en-US" lang="en-US"/>
              <a:t> </a:t>
            </a:r>
            <a:r>
              <a:rPr altLang="en-US" lang="en-IN"/>
              <a:t>में</a:t>
            </a:r>
            <a:r>
              <a:rPr altLang="en-US" lang="en-US"/>
              <a:t> </a:t>
            </a:r>
            <a:r>
              <a:rPr altLang="en-US" lang="en-IN"/>
              <a:t>बहते</a:t>
            </a:r>
            <a:r>
              <a:rPr altLang="en-US" lang="en-US"/>
              <a:t> </a:t>
            </a:r>
            <a:r>
              <a:rPr altLang="en-US" lang="en-IN"/>
              <a:t>हुए</a:t>
            </a:r>
            <a:r>
              <a:rPr altLang="en-US" lang="en-US"/>
              <a:t> </a:t>
            </a:r>
            <a:r>
              <a:rPr altLang="en-US" lang="en-IN"/>
              <a:t>तरल</a:t>
            </a:r>
            <a:r>
              <a:rPr altLang="en-US" lang="en-US"/>
              <a:t> </a:t>
            </a:r>
            <a:r>
              <a:rPr altLang="en-US" lang="en-IN"/>
              <a:t>पदार्थ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लिए</a:t>
            </a:r>
            <a:r>
              <a:rPr altLang="en-US" lang="en-US"/>
              <a:t> </a:t>
            </a:r>
            <a:r>
              <a:rPr altLang="en-US" lang="en-IN"/>
              <a:t>ऊर्जा</a:t>
            </a:r>
            <a:r>
              <a:rPr altLang="en-US" lang="en-US"/>
              <a:t> </a:t>
            </a:r>
            <a:r>
              <a:rPr altLang="en-US" lang="en-IN"/>
              <a:t>संरक्षण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नियम</a:t>
            </a:r>
            <a:r>
              <a:rPr altLang="en-US" lang="en-US"/>
              <a:t> </a:t>
            </a:r>
            <a:r>
              <a:rPr altLang="en-US" lang="en-IN"/>
              <a:t>का</a:t>
            </a:r>
            <a:r>
              <a:rPr altLang="en-US" lang="en-US"/>
              <a:t> </a:t>
            </a:r>
            <a:r>
              <a:rPr altLang="en-US" lang="en-IN"/>
              <a:t>ही</a:t>
            </a:r>
            <a:r>
              <a:rPr altLang="en-US" lang="en-US"/>
              <a:t> </a:t>
            </a:r>
            <a:r>
              <a:rPr altLang="en-US" lang="en-IN"/>
              <a:t>रूप</a:t>
            </a:r>
            <a:r>
              <a:rPr altLang="en-US" lang="en-US"/>
              <a:t> </a:t>
            </a:r>
            <a:r>
              <a:rPr altLang="en-US" lang="en-IN"/>
              <a:t>है</a:t>
            </a:r>
            <a:r>
              <a:rPr altLang="en-US" lang="en-IN"/>
              <a:t>।</a:t>
            </a:r>
            <a:endParaRPr lang="en-IN"/>
          </a:p>
          <a:p>
            <a:pPr indent="0" marL="0">
              <a:buNone/>
            </a:pP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IN"/>
              <a:t>तरल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एकांक</a:t>
            </a:r>
            <a:r>
              <a:rPr altLang="en-US" lang="en-US"/>
              <a:t> </a:t>
            </a:r>
            <a:r>
              <a:rPr altLang="en-US" lang="en-IN"/>
              <a:t>द्रव्यमान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लिए</a:t>
            </a:r>
            <a:r>
              <a:rPr altLang="en-US" lang="en-US"/>
              <a:t>,</a:t>
            </a:r>
            <a:r>
              <a:rPr altLang="en-US" lang="en-US"/>
              <a:t> </a:t>
            </a:r>
            <a:endParaRPr lang="en-I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6027" y="1092231"/>
            <a:ext cx="8474422" cy="1414920"/>
          </a:xfrm>
          <a:prstGeom prst="rect"/>
        </p:spPr>
      </p:pic>
      <p:cxnSp>
        <p:nvCxnSpPr>
          <p:cNvPr id="3145728" name=""/>
          <p:cNvCxnSpPr>
            <a:cxnSpLocks/>
          </p:cNvCxnSpPr>
          <p:nvPr/>
        </p:nvCxnSpPr>
        <p:spPr>
          <a:xfrm flipH="0" flipV="0">
            <a:off x="4188301" y="3137002"/>
            <a:ext cx="1259571" cy="512327"/>
          </a:xfrm>
          <a:prstGeom prst="straightConnector1"/>
          <a:ln w="25400">
            <a:solidFill>
              <a:srgbClr val="D04617"/>
            </a:solidFill>
            <a:tailEnd type="triangle" w="lg" len="lg"/>
          </a:ln>
        </p:spPr>
      </p:cxnSp>
      <p:sp>
        <p:nvSpPr>
          <p:cNvPr id="1048597" name=""/>
          <p:cNvSpPr txBox="1"/>
          <p:nvPr/>
        </p:nvSpPr>
        <p:spPr>
          <a:xfrm>
            <a:off x="5588682" y="3192780"/>
            <a:ext cx="4786826" cy="4724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IN">
                <a:solidFill>
                  <a:srgbClr val="000000"/>
                </a:solidFill>
              </a:rPr>
              <a:t>स्थैतिक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IN">
                <a:solidFill>
                  <a:srgbClr val="000000"/>
                </a:solidFill>
              </a:rPr>
              <a:t>दाब</a:t>
            </a:r>
            <a:endParaRPr sz="2800" lang="en-IN">
              <a:solidFill>
                <a:srgbClr val="000000"/>
              </a:solidFill>
            </a:endParaRPr>
          </a:p>
        </p:txBody>
      </p:sp>
      <p:cxnSp>
        <p:nvCxnSpPr>
          <p:cNvPr id="3145729" name=""/>
          <p:cNvCxnSpPr>
            <a:cxnSpLocks/>
          </p:cNvCxnSpPr>
          <p:nvPr/>
        </p:nvCxnSpPr>
        <p:spPr>
          <a:xfrm flipH="0" flipV="1">
            <a:off x="1873694" y="3234258"/>
            <a:ext cx="137647" cy="851112"/>
          </a:xfrm>
          <a:prstGeom prst="straightConnector1"/>
          <a:ln w="25400">
            <a:solidFill>
              <a:srgbClr val="D04617"/>
            </a:solidFill>
            <a:tailEnd type="triangle" w="lg" len="lg"/>
          </a:ln>
        </p:spPr>
      </p:cxnSp>
      <p:sp>
        <p:nvSpPr>
          <p:cNvPr id="1048598" name=""/>
          <p:cNvSpPr txBox="1"/>
          <p:nvPr/>
        </p:nvSpPr>
        <p:spPr>
          <a:xfrm>
            <a:off x="326028" y="3011009"/>
            <a:ext cx="5900197" cy="4724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000000"/>
                </a:solidFill>
              </a:rPr>
              <a:t/>
            </a:r>
            <a:endParaRPr sz="28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0" name=""/>
          <p:cNvSpPr>
            <a:spLocks noGrp="1"/>
          </p:cNvSpPr>
          <p:nvPr>
            <p:ph idx="1"/>
          </p:nvPr>
        </p:nvSpPr>
        <p:spPr>
          <a:xfrm>
            <a:off x="816767" y="4961156"/>
            <a:ext cx="7886700" cy="4351338"/>
          </a:xfrm>
        </p:spPr>
        <p:txBody>
          <a:bodyPr/>
          <a:p>
            <a:r>
              <a:rPr altLang="en-US" lang="en-IN"/>
              <a:t>बहते</a:t>
            </a:r>
            <a:r>
              <a:rPr altLang="en-US" lang="en-US"/>
              <a:t> </a:t>
            </a:r>
            <a:r>
              <a:rPr altLang="en-US" lang="en-IN"/>
              <a:t>हुए</a:t>
            </a:r>
            <a:r>
              <a:rPr altLang="en-US" lang="en-US"/>
              <a:t> </a:t>
            </a:r>
            <a:r>
              <a:rPr altLang="en-US" lang="en-IN"/>
              <a:t>तरल</a:t>
            </a:r>
            <a:r>
              <a:rPr altLang="en-US" lang="en-US"/>
              <a:t> </a:t>
            </a:r>
            <a:r>
              <a:rPr altLang="en-US" lang="en-IN"/>
              <a:t>पदार्थ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लिए</a:t>
            </a:r>
            <a:r>
              <a:rPr altLang="en-US" lang="en-US"/>
              <a:t> </a:t>
            </a:r>
            <a:r>
              <a:rPr altLang="en-US" lang="en-IN"/>
              <a:t>किसी</a:t>
            </a:r>
            <a:r>
              <a:rPr altLang="en-US" lang="en-US"/>
              <a:t> </a:t>
            </a:r>
            <a:r>
              <a:rPr altLang="en-US" lang="en-IN"/>
              <a:t>बिंदु</a:t>
            </a:r>
            <a:r>
              <a:rPr altLang="en-US" lang="en-US"/>
              <a:t> </a:t>
            </a:r>
            <a:r>
              <a:rPr altLang="en-US" lang="en-IN"/>
              <a:t>पर</a:t>
            </a:r>
            <a:r>
              <a:rPr altLang="en-US" lang="en-US"/>
              <a:t> </a:t>
            </a:r>
            <a:r>
              <a:rPr altLang="en-US" lang="en-US"/>
              <a:t>v</a:t>
            </a:r>
            <a:r>
              <a:rPr altLang="en-US" lang="en-US"/>
              <a:t>^</a:t>
            </a:r>
            <a:r>
              <a:rPr altLang="en-US" lang="en-US"/>
              <a:t>2</a:t>
            </a:r>
            <a:r>
              <a:rPr altLang="en-US" lang="en-US"/>
              <a:t>/</a:t>
            </a:r>
            <a:r>
              <a:rPr altLang="en-US" lang="en-US"/>
              <a:t>2</a:t>
            </a:r>
            <a:r>
              <a:rPr altLang="en-US" lang="en-US"/>
              <a:t>g</a:t>
            </a:r>
            <a:r>
              <a:rPr altLang="en-US" lang="en-US"/>
              <a:t> </a:t>
            </a:r>
            <a:r>
              <a:rPr altLang="en-US" lang="en-IN"/>
              <a:t>क</a:t>
            </a:r>
            <a:r>
              <a:rPr altLang="en-US" lang="en-IN"/>
              <a:t>ो</a:t>
            </a:r>
            <a:r>
              <a:rPr altLang="en-US" lang="en-US"/>
              <a:t> </a:t>
            </a:r>
            <a:r>
              <a:rPr altLang="en-US" lang="en-IN"/>
              <a:t>वेग</a:t>
            </a:r>
            <a:r>
              <a:rPr altLang="en-US" lang="en-US"/>
              <a:t> </a:t>
            </a:r>
            <a:r>
              <a:rPr altLang="en-US" lang="en-IN"/>
              <a:t>शीर्ष</a:t>
            </a:r>
            <a:endParaRPr lang="en-IN"/>
          </a:p>
          <a:p>
            <a:r>
              <a:rPr altLang="en-US" lang="en-US"/>
              <a:t>h</a:t>
            </a:r>
            <a:r>
              <a:rPr altLang="en-US" lang="en-US"/>
              <a:t> </a:t>
            </a:r>
            <a:r>
              <a:rPr altLang="en-US" lang="en-IN"/>
              <a:t>को</a:t>
            </a:r>
            <a:r>
              <a:rPr altLang="en-US" lang="en-US"/>
              <a:t> </a:t>
            </a:r>
            <a:r>
              <a:rPr altLang="en-US" lang="en-IN"/>
              <a:t>गुरुत्वीय</a:t>
            </a:r>
            <a:r>
              <a:rPr altLang="en-US" lang="en-US"/>
              <a:t> </a:t>
            </a:r>
            <a:r>
              <a:rPr altLang="en-US" lang="en-IN"/>
              <a:t>शीर्ष</a:t>
            </a:r>
            <a:endParaRPr lang="en-IN"/>
          </a:p>
          <a:p>
            <a:r>
              <a:rPr altLang="en-US" lang="en-US"/>
              <a:t>P</a:t>
            </a:r>
            <a:r>
              <a:rPr altLang="en-US" lang="en-US"/>
              <a:t>/</a:t>
            </a:r>
            <a:r>
              <a:rPr altLang="en-US" lang="en-US"/>
              <a:t>(</a:t>
            </a:r>
            <a:r>
              <a:rPr altLang="en-US" lang="en-IN"/>
              <a:t>रो</a:t>
            </a:r>
            <a:r>
              <a:rPr altLang="en-US" lang="en-US"/>
              <a:t>)</a:t>
            </a:r>
            <a:r>
              <a:rPr altLang="en-US" lang="en-US"/>
              <a:t> </a:t>
            </a:r>
            <a:r>
              <a:rPr altLang="en-US" lang="en-US"/>
              <a:t>g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IN"/>
              <a:t>को</a:t>
            </a:r>
            <a:r>
              <a:rPr altLang="en-US" lang="en-US"/>
              <a:t> </a:t>
            </a:r>
            <a:r>
              <a:rPr altLang="en-US" lang="en-IN"/>
              <a:t>दाब</a:t>
            </a:r>
            <a:r>
              <a:rPr altLang="en-US" lang="en-US"/>
              <a:t> </a:t>
            </a:r>
            <a:r>
              <a:rPr altLang="en-US" lang="en-IN"/>
              <a:t>शीर्ष</a:t>
            </a:r>
            <a:r>
              <a:rPr altLang="en-US" lang="en-US"/>
              <a:t> </a:t>
            </a:r>
            <a:r>
              <a:rPr altLang="en-US" lang="en-IN"/>
              <a:t>कहा</a:t>
            </a:r>
            <a:r>
              <a:rPr altLang="en-US" lang="en-US"/>
              <a:t> </a:t>
            </a:r>
            <a:r>
              <a:rPr altLang="en-US" lang="en-IN"/>
              <a:t>जाता</a:t>
            </a:r>
            <a:r>
              <a:rPr altLang="en-US" lang="en-US"/>
              <a:t> </a:t>
            </a:r>
            <a:r>
              <a:rPr altLang="en-US" lang="en-IN"/>
              <a:t>है</a:t>
            </a:r>
            <a:r>
              <a:rPr altLang="en-US" lang="en-IN"/>
              <a:t>।</a:t>
            </a:r>
            <a:r>
              <a:rPr altLang="en-US" lang="en-US"/>
              <a:t> </a:t>
            </a:r>
            <a:endParaRPr lang="en-IN"/>
          </a:p>
          <a:p>
            <a:endParaRPr lang="en-I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98394"/>
            <a:ext cx="8703467" cy="2501171"/>
          </a:xfrm>
          <a:prstGeom prst="rect"/>
        </p:spPr>
      </p:pic>
      <p:cxnSp>
        <p:nvCxnSpPr>
          <p:cNvPr id="3145730" name=""/>
          <p:cNvCxnSpPr>
            <a:cxnSpLocks/>
          </p:cNvCxnSpPr>
          <p:nvPr/>
        </p:nvCxnSpPr>
        <p:spPr>
          <a:xfrm flipV="0">
            <a:off x="4082607" y="2471063"/>
            <a:ext cx="210194" cy="1153676"/>
          </a:xfrm>
          <a:prstGeom prst="straightConnector1"/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sp>
        <p:nvSpPr>
          <p:cNvPr id="1048601" name=""/>
          <p:cNvSpPr txBox="1"/>
          <p:nvPr/>
        </p:nvSpPr>
        <p:spPr>
          <a:xfrm>
            <a:off x="2572000" y="3781455"/>
            <a:ext cx="4000000" cy="4724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800000"/>
                </a:solidFill>
              </a:rPr>
              <a:t>g</a:t>
            </a:r>
            <a:r>
              <a:rPr sz="2800" lang="en-US">
                <a:solidFill>
                  <a:srgbClr val="800000"/>
                </a:solidFill>
              </a:rPr>
              <a:t> </a:t>
            </a:r>
            <a:r>
              <a:rPr altLang="en-US" sz="2800" lang="en-IN">
                <a:solidFill>
                  <a:srgbClr val="800000"/>
                </a:solidFill>
              </a:rPr>
              <a:t>से</a:t>
            </a:r>
            <a:r>
              <a:rPr altLang="en-US" sz="2800" lang="en-US">
                <a:solidFill>
                  <a:srgbClr val="800000"/>
                </a:solidFill>
              </a:rPr>
              <a:t> </a:t>
            </a:r>
            <a:r>
              <a:rPr altLang="en-US" sz="2800" lang="en-IN">
                <a:solidFill>
                  <a:srgbClr val="800000"/>
                </a:solidFill>
              </a:rPr>
              <a:t>भाग</a:t>
            </a:r>
            <a:r>
              <a:rPr altLang="en-US" sz="2800" lang="en-US">
                <a:solidFill>
                  <a:srgbClr val="800000"/>
                </a:solidFill>
              </a:rPr>
              <a:t> </a:t>
            </a:r>
            <a:r>
              <a:rPr altLang="en-US" sz="2800" lang="en-IN">
                <a:solidFill>
                  <a:srgbClr val="800000"/>
                </a:solidFill>
              </a:rPr>
              <a:t>देने</a:t>
            </a:r>
            <a:r>
              <a:rPr altLang="en-US" sz="2800" lang="en-US">
                <a:solidFill>
                  <a:srgbClr val="800000"/>
                </a:solidFill>
              </a:rPr>
              <a:t> </a:t>
            </a:r>
            <a:r>
              <a:rPr altLang="en-US" sz="2800" lang="en-IN">
                <a:solidFill>
                  <a:srgbClr val="800000"/>
                </a:solidFill>
              </a:rPr>
              <a:t>पर</a:t>
            </a:r>
            <a:r>
              <a:rPr altLang="en-US" sz="2800" lang="en-US">
                <a:solidFill>
                  <a:srgbClr val="800000"/>
                </a:solidFill>
              </a:rPr>
              <a:t>,</a:t>
            </a:r>
            <a:r>
              <a:rPr altLang="en-US" sz="2800" lang="en-US">
                <a:solidFill>
                  <a:srgbClr val="800000"/>
                </a:solidFill>
              </a:rPr>
              <a:t> </a:t>
            </a:r>
            <a:endParaRPr sz="2800" lang="en-IN">
              <a:solidFill>
                <a:srgbClr val="800000"/>
              </a:solidFill>
            </a:endParaRPr>
          </a:p>
        </p:txBody>
      </p:sp>
      <p:sp>
        <p:nvSpPr>
          <p:cNvPr id="1048602" name=""/>
          <p:cNvSpPr txBox="1"/>
          <p:nvPr/>
        </p:nvSpPr>
        <p:spPr>
          <a:xfrm>
            <a:off x="5525011" y="2601754"/>
            <a:ext cx="4000000" cy="472440"/>
          </a:xfrm>
          <a:prstGeom prst="rect"/>
          <a:ln>
            <a:noFill/>
            <a:prstDash val="solid"/>
          </a:ln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en-IN"/>
              <a:t>अत</a:t>
            </a:r>
            <a:r>
              <a:rPr altLang="en-US" lang="en-US"/>
              <a:t>:</a:t>
            </a:r>
            <a:r>
              <a:rPr altLang="en-US" lang="en-US"/>
              <a:t> </a:t>
            </a:r>
            <a:r>
              <a:rPr altLang="en-US" lang="en-IN"/>
              <a:t>बरनौली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प्रमेय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अनुसार</a:t>
            </a:r>
            <a:r>
              <a:rPr altLang="en-US" lang="en-US"/>
              <a:t>,</a:t>
            </a:r>
            <a:r>
              <a:rPr altLang="en-US" lang="en-US"/>
              <a:t> </a:t>
            </a:r>
            <a:br>
              <a:rPr altLang="en-US" lang="en-US"/>
            </a:br>
            <a:r>
              <a:rPr altLang="en-US" lang="en-IN"/>
              <a:t>वेग</a:t>
            </a:r>
            <a:r>
              <a:rPr altLang="en-US" lang="en-US"/>
              <a:t> </a:t>
            </a:r>
            <a:r>
              <a:rPr altLang="en-US" lang="en-IN"/>
              <a:t>शीर्ष</a:t>
            </a:r>
            <a:r>
              <a:rPr altLang="en-US" lang="en-US"/>
              <a:t>+</a:t>
            </a:r>
            <a:r>
              <a:rPr altLang="en-US" lang="en-US"/>
              <a:t> </a:t>
            </a:r>
            <a:r>
              <a:rPr altLang="en-US" lang="en-IN"/>
              <a:t>गुरुत्वीय</a:t>
            </a:r>
            <a:r>
              <a:rPr altLang="en-US" lang="en-US"/>
              <a:t> </a:t>
            </a:r>
            <a:r>
              <a:rPr altLang="en-US" lang="en-IN"/>
              <a:t>शीर्ष</a:t>
            </a:r>
            <a:r>
              <a:rPr altLang="en-US" lang="en-US"/>
              <a:t>+</a:t>
            </a:r>
            <a:r>
              <a:rPr altLang="en-US" lang="en-US"/>
              <a:t> </a:t>
            </a:r>
            <a:r>
              <a:rPr altLang="en-US" lang="en-IN"/>
              <a:t>दाब</a:t>
            </a:r>
            <a:r>
              <a:rPr altLang="en-US" lang="en-US"/>
              <a:t> </a:t>
            </a:r>
            <a:r>
              <a:rPr altLang="en-US" lang="en-IN"/>
              <a:t>शीर्ष</a:t>
            </a:r>
            <a:r>
              <a:rPr altLang="en-US" lang="en-US"/>
              <a:t>=</a:t>
            </a:r>
            <a:r>
              <a:rPr altLang="en-US" lang="en-US"/>
              <a:t> </a:t>
            </a:r>
            <a:r>
              <a:rPr altLang="en-US" lang="en-IN"/>
              <a:t>नियतांक</a:t>
            </a:r>
            <a:endParaRPr lang="en-IN"/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lang="en-IN"/>
              <a:t>अर्थात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IN"/>
              <a:t>बरनौली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सिद्धांत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अनुसार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en-IN"/>
              <a:t>आदर्श</a:t>
            </a:r>
            <a:r>
              <a:rPr altLang="en-US" lang="en-US"/>
              <a:t> </a:t>
            </a:r>
            <a:r>
              <a:rPr altLang="en-US" lang="en-IN"/>
              <a:t>तरल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धतारेखीय</a:t>
            </a:r>
            <a:r>
              <a:rPr altLang="en-US" lang="en-US"/>
              <a:t> </a:t>
            </a:r>
            <a:r>
              <a:rPr altLang="en-US" lang="en-IN"/>
              <a:t>प्रवाह</a:t>
            </a:r>
            <a:r>
              <a:rPr altLang="en-US" lang="en-US"/>
              <a:t> </a:t>
            </a:r>
            <a:r>
              <a:rPr altLang="en-US" lang="en-IN"/>
              <a:t>में</a:t>
            </a:r>
            <a:r>
              <a:rPr altLang="en-US" lang="en-US"/>
              <a:t> </a:t>
            </a:r>
            <a:r>
              <a:rPr altLang="en-US" lang="en-IN"/>
              <a:t>तरल</a:t>
            </a:r>
            <a:r>
              <a:rPr altLang="en-US" lang="en-US"/>
              <a:t> </a:t>
            </a:r>
            <a:r>
              <a:rPr altLang="en-US" lang="en-IN"/>
              <a:t>के</a:t>
            </a:r>
            <a:r>
              <a:rPr altLang="en-US" lang="en-US"/>
              <a:t> </a:t>
            </a:r>
            <a:r>
              <a:rPr altLang="en-US" lang="en-IN"/>
              <a:t>प्रत्येक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IN"/>
              <a:t>बिंदु</a:t>
            </a:r>
            <a:r>
              <a:rPr altLang="en-US" lang="en-US"/>
              <a:t> </a:t>
            </a:r>
            <a:r>
              <a:rPr altLang="en-US" lang="en-IN"/>
              <a:t>पर</a:t>
            </a:r>
            <a:r>
              <a:rPr altLang="en-US" lang="en-US"/>
              <a:t> </a:t>
            </a:r>
            <a:r>
              <a:rPr altLang="en-US" lang="en-IN"/>
              <a:t>वेग</a:t>
            </a:r>
            <a:r>
              <a:rPr altLang="en-US" lang="en-US"/>
              <a:t> </a:t>
            </a:r>
            <a:r>
              <a:rPr altLang="en-US" lang="en-IN"/>
              <a:t>शीर्ष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en-IN"/>
              <a:t>गुरुत्वीय</a:t>
            </a:r>
            <a:r>
              <a:rPr altLang="en-US" lang="en-US"/>
              <a:t> </a:t>
            </a:r>
            <a:r>
              <a:rPr altLang="en-US" lang="en-IN"/>
              <a:t>शीर्ष</a:t>
            </a:r>
            <a:r>
              <a:rPr altLang="en-US" lang="en-US"/>
              <a:t> </a:t>
            </a:r>
            <a:r>
              <a:rPr altLang="en-US" lang="en-IN"/>
              <a:t>तथा</a:t>
            </a:r>
            <a:r>
              <a:rPr altLang="en-US" lang="en-US"/>
              <a:t> </a:t>
            </a:r>
            <a:r>
              <a:rPr altLang="en-US" lang="en-IN"/>
              <a:t>दाब</a:t>
            </a:r>
            <a:r>
              <a:rPr altLang="en-US" lang="en-US"/>
              <a:t> </a:t>
            </a:r>
            <a:r>
              <a:rPr altLang="en-US" lang="en-IN"/>
              <a:t>शीर्ष</a:t>
            </a:r>
            <a:r>
              <a:rPr altLang="en-US" lang="en-US"/>
              <a:t> </a:t>
            </a:r>
            <a:r>
              <a:rPr altLang="en-US" lang="en-IN"/>
              <a:t>का</a:t>
            </a:r>
            <a:r>
              <a:rPr altLang="en-US" lang="en-US"/>
              <a:t> </a:t>
            </a:r>
            <a:r>
              <a:rPr altLang="en-US" lang="en-IN"/>
              <a:t>योग</a:t>
            </a:r>
            <a:r>
              <a:rPr altLang="en-US" lang="en-US"/>
              <a:t> </a:t>
            </a:r>
            <a:r>
              <a:rPr altLang="en-US" lang="en-IN"/>
              <a:t>सदैव</a:t>
            </a:r>
            <a:r>
              <a:rPr altLang="en-US" lang="en-US"/>
              <a:t> </a:t>
            </a:r>
            <a:r>
              <a:rPr altLang="en-US" lang="en-IN"/>
              <a:t>नियत</a:t>
            </a:r>
            <a:r>
              <a:rPr altLang="en-US" lang="en-US"/>
              <a:t> </a:t>
            </a:r>
            <a:r>
              <a:rPr altLang="en-US" lang="en-IN"/>
              <a:t>रहता</a:t>
            </a:r>
            <a:r>
              <a:rPr altLang="en-US" lang="en-US"/>
              <a:t> </a:t>
            </a:r>
            <a:r>
              <a:rPr altLang="en-US" lang="en-IN"/>
              <a:t>है</a:t>
            </a:r>
            <a:r>
              <a:rPr altLang="en-US" lang="en-IN"/>
              <a:t>।</a:t>
            </a:r>
            <a:endParaRPr lang="en-IN"/>
          </a:p>
          <a:p>
            <a:endParaRPr lang="en-I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690688"/>
            <a:ext cx="9144000" cy="281101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b="1" lang="en-IN">
                <a:solidFill>
                  <a:srgbClr val="000080"/>
                </a:solidFill>
              </a:rPr>
              <a:t>उपपत</a:t>
            </a:r>
            <a:r>
              <a:rPr altLang="en-US" b="1" lang="en-IN">
                <a:solidFill>
                  <a:srgbClr val="000080"/>
                </a:solidFill>
              </a:rPr>
              <a:t>्ति</a:t>
            </a:r>
            <a:r>
              <a:rPr altLang="en-US" b="1" lang="en-US">
                <a:solidFill>
                  <a:srgbClr val="000080"/>
                </a:solidFill>
              </a:rPr>
              <a:t>:</a:t>
            </a:r>
            <a:r>
              <a:rPr altLang="en-US" b="1" lang="en-US">
                <a:solidFill>
                  <a:srgbClr val="000080"/>
                </a:solidFill>
              </a:rPr>
              <a:t>-</a:t>
            </a:r>
            <a:endParaRPr b="1" lang="en-IN">
              <a:solidFill>
                <a:srgbClr val="000080"/>
              </a:solidFill>
            </a:endParaRPr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20501" y="1690688"/>
            <a:ext cx="9144000" cy="513971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>
          <a:xfrm>
            <a:off x="494945" y="3176820"/>
            <a:ext cx="7886700" cy="4351338"/>
          </a:xfrm>
        </p:spPr>
        <p:txBody>
          <a:bodyPr/>
          <a:p>
            <a:endParaRPr lang="en-IN"/>
          </a:p>
        </p:txBody>
      </p:sp>
      <p:sp>
        <p:nvSpPr>
          <p:cNvPr id="1048609" name=""/>
          <p:cNvSpPr txBox="1"/>
          <p:nvPr/>
        </p:nvSpPr>
        <p:spPr>
          <a:xfrm>
            <a:off x="6444760" y="1825624"/>
            <a:ext cx="4141178" cy="4724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IN">
              <a:solidFill>
                <a:srgbClr val="000000"/>
              </a:solidFill>
            </a:endParaRP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633272"/>
            <a:ext cx="9144000" cy="35914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1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90517" y="362437"/>
            <a:ext cx="6562967" cy="6408658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73958" cy="3771574"/>
          </a:xfrm>
        </p:spPr>
        <p:txBody>
          <a:bodyPr>
            <a:normAutofit fontScale="90000"/>
          </a:bodyPr>
          <a:p>
            <a:r>
              <a:rPr altLang="en-US" b="1" lang="en-IN">
                <a:solidFill>
                  <a:srgbClr val="FF6600"/>
                </a:solidFill>
              </a:rPr>
              <a:t>अर्थात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आदर्श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तरल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के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लिए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धारा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रेखीय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प्रवाह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में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तरल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के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प्रत्येक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बिंदु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पर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एकांक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आयतन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की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दाब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ऊर्जा</a:t>
            </a:r>
            <a:r>
              <a:rPr altLang="en-US" b="1" lang="en-US">
                <a:solidFill>
                  <a:srgbClr val="FF6600"/>
                </a:solidFill>
              </a:rPr>
              <a:t>,</a:t>
            </a:r>
            <a:r>
              <a:rPr altLang="en-US" b="1" lang="en-US">
                <a:solidFill>
                  <a:srgbClr val="FF6600"/>
                </a:solidFill>
              </a:rPr>
              <a:t>,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गतिज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ऊर्जा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तथा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स्थितिज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ऊर्जा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का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योग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नियत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रहता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है</a:t>
            </a:r>
            <a:r>
              <a:rPr altLang="en-US" b="1" lang="en-IN">
                <a:solidFill>
                  <a:srgbClr val="FF6600"/>
                </a:solidFill>
              </a:rPr>
              <a:t>।</a:t>
            </a:r>
            <a:br>
              <a:rPr altLang="en-US" b="1" lang="en-US">
                <a:solidFill>
                  <a:srgbClr val="FF6600"/>
                </a:solidFill>
              </a:rPr>
            </a:br>
            <a:br>
              <a:rPr altLang="en-US" b="1" lang="en-US">
                <a:solidFill>
                  <a:srgbClr val="FF6600"/>
                </a:solidFill>
              </a:rPr>
            </a:br>
            <a:r>
              <a:rPr altLang="en-US" b="1" lang="en-IN">
                <a:solidFill>
                  <a:srgbClr val="FF6600"/>
                </a:solidFill>
              </a:rPr>
              <a:t>यही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बरनौली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का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प्रमेय</a:t>
            </a:r>
            <a:r>
              <a:rPr altLang="en-US" b="1" lang="en-US">
                <a:solidFill>
                  <a:srgbClr val="FF6600"/>
                </a:solidFill>
              </a:rPr>
              <a:t> </a:t>
            </a:r>
            <a:r>
              <a:rPr altLang="en-US" b="1" lang="en-IN">
                <a:solidFill>
                  <a:srgbClr val="FF6600"/>
                </a:solidFill>
              </a:rPr>
              <a:t>है</a:t>
            </a:r>
            <a:br>
              <a:rPr altLang="en-US" b="1" lang="en-US">
                <a:solidFill>
                  <a:srgbClr val="FF6600"/>
                </a:solidFill>
              </a:rPr>
            </a:br>
            <a:endParaRPr b="1" lang="en-IN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M2006C3MII</dc:creator>
  <dcterms:created xsi:type="dcterms:W3CDTF">2015-05-09T15:30:45Z</dcterms:created>
  <dcterms:modified xsi:type="dcterms:W3CDTF">2021-07-26T03:06:23Z</dcterms:modified>
</cp:coreProperties>
</file>